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78" r:id="rId4"/>
    <p:sldId id="260" r:id="rId5"/>
    <p:sldId id="259" r:id="rId6"/>
    <p:sldId id="261" r:id="rId7"/>
    <p:sldId id="272" r:id="rId8"/>
    <p:sldId id="273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8:55:5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24575,'17'-6'0,"0"1"0,0 0 0,1 1 0,0 1 0,0 0 0,32 1 0,12-3 0,363-23 0,5 30 0,-154 0 0,1214-2 0,-1475 0-195,0-2 0,0 1 0,-1-2 0,1 0 0,-1 0 0,18-8 0,0-1-6631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8:55:51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24575,'8'7'0,"0"0"0,1-1 0,0-1 0,0 1 0,12 4 0,29 18 0,-21-7 0,-2 2 0,0 1 0,-1 0 0,-1 2 0,-2 1 0,-1 1 0,-1 1 0,-1 1 0,28 56 0,-42-72 0,-1 1 0,0 0 0,-1-1 0,0 2 0,-1-1 0,1 31 0,-4-38 0,0 0 0,-1 0 0,0 1 0,0-1 0,-1 0 0,0 0 0,0 0 0,-1-1 0,0 1 0,0-1 0,-1 1 0,0-1 0,0 0 0,-8 10 0,-2 0-170,0-1-1,-1 0 0,0-2 1,-1 0-1,-1 0 0,0-1 1,-34 18-1,14-16-6655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7:57:03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7027 1 24575,'-20'0'0,"1"2"0,-1 0 0,1 2 0,0 0 0,0 1 0,-30 12 0,-106 59 0,119-57 0,-92 49-104,-3-5 0,-3-7 1,-214 61-1,-463 45-2188,691-141 1985,-954 150-2774,23-4 1439,737-99 1913,275-56 387,0 2 1,1 1-1,0 2 0,1 2 1,-58 39-1,66-36-249,-98 65 1722,106-76-1956,0 0 0,0-1 1,-1-1-1,-35 10 0,-20-3-120,-95 7 0,101-15-60,-124 28 0,164-28 5,1 2 0,0 0 0,1 2 0,0 1 0,1 2 0,-35 23 0,-43 40 0,-116 111 0,73-43 0,134-132 0,-1 0 0,0-2 0,-1 0 0,0 0 0,-1-2 0,-27 12 0,-2-2 0,-71 19 0,-44 2 58,-67 21-1481,186-46-5403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2T07:57:0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5665 0 24575,'-31'15'0,"-42"12"0,39-15 0,-487 147-467,-15-24-771,-142 40 1100,73 31 146,497-160 27,1 6 0,3 4 1,-131 94-1,198-121 126,1 2 1,2 1-1,1 2 1,-32 42-1,-100 156 849,139-193-1133,-159 266 123,75-119 0,-157 313 0,244-445 0,3 2 0,-20 88 0,-3 118 0,33-209 0,-2 0 0,-2 0 0,-32 74 0,40-111 0,-12 40 0,-16 89 0,4-13 0,21-99 0,-5 23 0,-3-1 0,-34 74 0,-9 15 0,44-101 0,-1-1 0,-3 0 0,-47 76 0,31-70 0,-1-2 0,-3-1 0,-1-1 0,-65 52 0,100-92 0,-201 166 0,143-113 0,-63 73 0,16-9 0,-46 54 0,129-140 0,2 2 0,1 1 0,-23 46 0,38-63 0,2 1 0,1 0 0,0 0 0,2 0 0,0 1 0,-2 45 0,10 143 0,2-89 0,-5-76-1365,1-4-5461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477C-784E-3565-3377-9FBFFF862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678F7-FC00-F024-9725-79DF5C07A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DDE38-7012-DA56-9986-27145C312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4F846-AD32-D937-CC8D-A9C0B33A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350D8-3DE6-F4DF-7F97-DE616300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1816-5008-4B65-7AC4-D613BCDC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92CB9-9030-9E03-7F66-E9EB3ECB4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6FE70-4633-5616-C37B-CA66DC31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5F678-D587-1882-C64F-29F1FC25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0EE98-B875-00A0-2910-1E1C4795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9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50A48-E53B-2C38-FCB7-074D1DF3F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82D8B-2D0D-637C-19F2-C41E58B57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5F354-CEF1-CA79-2067-31B6F889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BF515-D811-9A28-7DC9-2D8365A0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C608B-9670-86C7-FFE3-48A7F6F3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8411-631A-C181-B56A-AC26F3D0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F1E68-0DC0-5FBB-FB4E-7F0E3B265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5A9FA-BAD9-D057-E95A-9B6F9067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C0D7E-C51B-A270-51FB-33848717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A022-D698-D97C-CBC9-554065FE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5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2FED-11C5-0BCE-0722-CFB83973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A8147-9CC8-D2C3-2CE0-D0450F731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04A7D-5F20-51A1-746C-569829BD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9EC2E-CFC9-7498-882F-6FFBD1D7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6F0E-0E1C-29EC-48F8-02966779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9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8E9E-A7C3-056E-5CAA-FB8C2A40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ED0F3-13AA-A248-FADB-92C3DCBE8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8C043-17BE-244F-9B95-A45FEE681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DBA63-7D97-4052-685E-9C372B23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1F7B9-DD83-7918-E270-AE080F2C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C3F37-C88B-A5AB-B984-ED10AA5C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6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1D20-1667-9729-8726-F058061E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0445F-8CD8-FED5-40FB-C802B838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29E96-3588-51D9-5E7B-EEF13D497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A121E-BDB7-151D-8267-ED9C8DCA4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EC613-837A-D21F-0D54-10DEF287E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68382-EA9F-3F66-6681-C1567FDDB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B9A87C-460A-2325-B338-8DC5FFC4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7BB77F-69D2-8B3C-67C9-A77894A6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FE6D-CA81-5235-ECA1-25255872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808A0-9A45-AF9C-5E31-B7DF7644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95F83-0230-E0D0-2064-F638BC1C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2AE73-D8B5-F6F7-2DE2-9D1E0F43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5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A0B70-BBE8-3F3F-5BC8-8A1F2AAE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F7C60-E15B-EF22-3A0F-E128041A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8B089-ED92-EDF5-D14D-5A84FB34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0357-5FAC-91DB-FE4B-569ED65E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48B5-C928-AF12-03EE-C3C2BEF5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4C746-97AF-F3CF-9EA4-6B2A8B295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706AE-8419-67DE-95E4-CA951509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E00A8-AEE8-C272-6212-74D16FC8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BD64A-AADD-0982-3452-5FF1B1F0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9E797-5B31-2CE4-E9FF-EA1D12299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D9ED0-D219-2154-D44B-7D54FEB2C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10995-AE6A-99FE-B162-E49F567F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D298F-482E-29EE-B08E-DEAE9939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154CA-1CAD-A41E-64DF-439DA7FB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B9DD1-0279-2C00-6C48-97C44FA1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5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65687-4858-777D-154E-E7E0C722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00294-B404-AAC4-495A-FA4F7381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73CF-0C3F-8450-7C9E-E44569295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8B069-D27F-495D-8EF9-32D7B428F2F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E7596-C263-2281-94FB-741089299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7F43D-BFF1-950A-A239-C7FDA7862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FC20-860A-47D3-848D-86DB07ECF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bellman-ford-algorithm-dp-23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B0D2B-2662-CAD0-46E2-6E0EF4E8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5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6052B-7FAB-C04A-2809-01DB2EB3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3223BA-BA6A-DB57-544F-FAE530ABFE69}"/>
              </a:ext>
            </a:extLst>
          </p:cNvPr>
          <p:cNvSpPr/>
          <p:nvPr/>
        </p:nvSpPr>
        <p:spPr>
          <a:xfrm>
            <a:off x="5569527" y="5829300"/>
            <a:ext cx="1381991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 1</a:t>
            </a:r>
          </a:p>
        </p:txBody>
      </p:sp>
    </p:spTree>
    <p:extLst>
      <p:ext uri="{BB962C8B-B14F-4D97-AF65-F5344CB8AC3E}">
        <p14:creationId xmlns:p14="http://schemas.microsoft.com/office/powerpoint/2010/main" val="113333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7EFE1-8344-D48D-505C-44356AB0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A12DF6-E80F-495A-B202-6F3A6F2B6F12}"/>
              </a:ext>
            </a:extLst>
          </p:cNvPr>
          <p:cNvSpPr/>
          <p:nvPr/>
        </p:nvSpPr>
        <p:spPr>
          <a:xfrm>
            <a:off x="5569527" y="5829300"/>
            <a:ext cx="1381991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D77727-09D0-7695-190C-C73F4DB08DC1}"/>
                  </a:ext>
                </a:extLst>
              </p14:cNvPr>
              <p14:cNvContentPartPr/>
              <p14:nvPr/>
            </p14:nvContentPartPr>
            <p14:xfrm>
              <a:off x="4842278" y="5213749"/>
              <a:ext cx="1076760" cy="3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D77727-09D0-7695-190C-C73F4DB08D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3278" y="5205109"/>
                <a:ext cx="10944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240B9B-C2D8-9384-7409-8093B536ECA4}"/>
                  </a:ext>
                </a:extLst>
              </p14:cNvPr>
              <p14:cNvContentPartPr/>
              <p14:nvPr/>
            </p14:nvContentPartPr>
            <p14:xfrm>
              <a:off x="5870438" y="5153989"/>
              <a:ext cx="149040" cy="28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240B9B-C2D8-9384-7409-8093B536EC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1798" y="5144989"/>
                <a:ext cx="166680" cy="3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87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91F65-9A2D-AC44-CE95-967A59E22017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https://www.geeksforgeeks.org/bellman-ford-algorithm-dp-23/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99316-382C-7DBE-9CCD-65B17779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6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452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1EA8E-3ACA-B89B-10EF-CABBFF27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BDFBC2-F055-E514-59E0-4A26F43C8660}"/>
              </a:ext>
            </a:extLst>
          </p:cNvPr>
          <p:cNvSpPr/>
          <p:nvPr/>
        </p:nvSpPr>
        <p:spPr>
          <a:xfrm>
            <a:off x="2365305" y="3512007"/>
            <a:ext cx="2112102" cy="48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Khoang</a:t>
            </a:r>
            <a:r>
              <a:rPr lang="en-US" dirty="0"/>
              <a:t> </a:t>
            </a:r>
            <a:r>
              <a:rPr lang="en-US" dirty="0" err="1"/>
              <a:t>cach</a:t>
            </a:r>
            <a:r>
              <a:rPr lang="en-US" dirty="0"/>
              <a:t> /</a:t>
            </a:r>
            <a:r>
              <a:rPr lang="en-US" dirty="0" err="1"/>
              <a:t>dinh</a:t>
            </a:r>
            <a:r>
              <a:rPr lang="en-US" dirty="0"/>
              <a:t> </a:t>
            </a:r>
            <a:r>
              <a:rPr lang="en-US" dirty="0" err="1"/>
              <a:t>tuong</a:t>
            </a:r>
            <a:r>
              <a:rPr lang="en-US" dirty="0"/>
              <a:t> </a:t>
            </a:r>
            <a:r>
              <a:rPr lang="en-US" dirty="0" err="1"/>
              <a:t>ung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14EB-3870-6482-4BFD-A9D0B54DB00C}"/>
              </a:ext>
            </a:extLst>
          </p:cNvPr>
          <p:cNvSpPr/>
          <p:nvPr/>
        </p:nvSpPr>
        <p:spPr>
          <a:xfrm>
            <a:off x="8925791" y="2587336"/>
            <a:ext cx="2836718" cy="84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Another path from 1-3 =&gt; 1-2-3 cost is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983B7-3A90-1BC6-D562-CCCCE75FA6A8}"/>
              </a:ext>
            </a:extLst>
          </p:cNvPr>
          <p:cNvSpPr/>
          <p:nvPr/>
        </p:nvSpPr>
        <p:spPr>
          <a:xfrm>
            <a:off x="10648950" y="3696952"/>
            <a:ext cx="2836718" cy="84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Another path from 1-4 =&gt; 1-3-4 or 1-2-3-4 chose 1-2-3-4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AC1F12-37A5-CD13-8CF9-B1B02D4FF9E4}"/>
              </a:ext>
            </a:extLst>
          </p:cNvPr>
          <p:cNvGrpSpPr/>
          <p:nvPr/>
        </p:nvGrpSpPr>
        <p:grpSpPr>
          <a:xfrm>
            <a:off x="6824078" y="3117109"/>
            <a:ext cx="4408560" cy="2268720"/>
            <a:chOff x="6824078" y="3117109"/>
            <a:chExt cx="4408560" cy="22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C5E530-B99F-15B9-AA5B-0421EDC0225A}"/>
                    </a:ext>
                  </a:extLst>
                </p14:cNvPr>
                <p14:cNvContentPartPr/>
                <p14:nvPr/>
              </p14:nvContentPartPr>
              <p14:xfrm>
                <a:off x="8702918" y="4592749"/>
                <a:ext cx="2529720" cy="79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C5E530-B99F-15B9-AA5B-0421EDC022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94278" y="4584109"/>
                  <a:ext cx="254736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8F7DC8-D12F-F9E0-E4F2-B92BCDBF65F7}"/>
                    </a:ext>
                  </a:extLst>
                </p14:cNvPr>
                <p14:cNvContentPartPr/>
                <p14:nvPr/>
              </p14:nvContentPartPr>
              <p14:xfrm>
                <a:off x="6824078" y="3117109"/>
                <a:ext cx="2039760" cy="218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8F7DC8-D12F-F9E0-E4F2-B92BCDBF65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5078" y="3108109"/>
                  <a:ext cx="2057400" cy="2199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64B4A16-16E4-CBB1-C6DC-8E24BB9FDE03}"/>
              </a:ext>
            </a:extLst>
          </p:cNvPr>
          <p:cNvSpPr/>
          <p:nvPr/>
        </p:nvSpPr>
        <p:spPr>
          <a:xfrm>
            <a:off x="10344150" y="6014256"/>
            <a:ext cx="2223655" cy="84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Khi 1 </a:t>
            </a:r>
            <a:r>
              <a:rPr lang="en-US" dirty="0" err="1"/>
              <a:t>gtri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ok =0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B2DCB-4D93-0291-F87E-1D89557EAD44}"/>
              </a:ext>
            </a:extLst>
          </p:cNvPr>
          <p:cNvSpPr/>
          <p:nvPr/>
        </p:nvSpPr>
        <p:spPr>
          <a:xfrm>
            <a:off x="5007240" y="6276597"/>
            <a:ext cx="2836718" cy="84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Khong</a:t>
            </a:r>
            <a:r>
              <a:rPr lang="en-US" dirty="0"/>
              <a:t> co </a:t>
            </a:r>
            <a:r>
              <a:rPr lang="en-US" dirty="0" err="1"/>
              <a:t>gia</a:t>
            </a:r>
            <a:r>
              <a:rPr lang="en-US" dirty="0"/>
              <a:t> tri cap </a:t>
            </a:r>
            <a:r>
              <a:rPr lang="en-US" dirty="0" err="1"/>
              <a:t>nhat</a:t>
            </a:r>
            <a:r>
              <a:rPr lang="en-US" dirty="0"/>
              <a:t> </a:t>
            </a:r>
            <a:r>
              <a:rPr lang="en-US" dirty="0" err="1"/>
              <a:t>moi</a:t>
            </a:r>
            <a:r>
              <a:rPr lang="en-US" dirty="0"/>
              <a:t> =&gt; ok =1</a:t>
            </a:r>
          </a:p>
        </p:txBody>
      </p:sp>
    </p:spTree>
    <p:extLst>
      <p:ext uri="{BB962C8B-B14F-4D97-AF65-F5344CB8AC3E}">
        <p14:creationId xmlns:p14="http://schemas.microsoft.com/office/powerpoint/2010/main" val="5083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DCAF6-EE15-34BF-563A-C65D3DD6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8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364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58</Words>
  <Application>Microsoft Office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anh ly</dc:creator>
  <cp:lastModifiedBy>duc anh ly</cp:lastModifiedBy>
  <cp:revision>3</cp:revision>
  <dcterms:created xsi:type="dcterms:W3CDTF">2023-04-22T06:52:50Z</dcterms:created>
  <dcterms:modified xsi:type="dcterms:W3CDTF">2023-05-02T11:12:33Z</dcterms:modified>
</cp:coreProperties>
</file>